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7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07" r:id="rId17"/>
    <p:sldId id="306" r:id="rId18"/>
    <p:sldId id="325" r:id="rId19"/>
    <p:sldId id="355" r:id="rId20"/>
    <p:sldId id="356" r:id="rId21"/>
    <p:sldId id="324" r:id="rId22"/>
    <p:sldId id="357" r:id="rId23"/>
    <p:sldId id="326" r:id="rId24"/>
    <p:sldId id="292" r:id="rId25"/>
    <p:sldId id="293" r:id="rId26"/>
    <p:sldId id="294" r:id="rId27"/>
    <p:sldId id="296" r:id="rId28"/>
    <p:sldId id="305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299" r:id="rId37"/>
    <p:sldId id="332" r:id="rId38"/>
    <p:sldId id="333" r:id="rId39"/>
    <p:sldId id="337" r:id="rId40"/>
    <p:sldId id="340" r:id="rId41"/>
    <p:sldId id="341" r:id="rId42"/>
    <p:sldId id="273" r:id="rId43"/>
    <p:sldId id="275" r:id="rId44"/>
    <p:sldId id="276" r:id="rId45"/>
    <p:sldId id="277" r:id="rId46"/>
    <p:sldId id="270" r:id="rId47"/>
    <p:sldId id="338" r:id="rId48"/>
    <p:sldId id="339" r:id="rId49"/>
    <p:sldId id="274" r:id="rId50"/>
    <p:sldId id="358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3792" autoAdjust="0"/>
    <p:restoredTop sz="94660"/>
  </p:normalViewPr>
  <p:slideViewPr>
    <p:cSldViewPr snapToGrid="0">
      <p:cViewPr varScale="1">
        <p:scale>
          <a:sx n="27" d="100"/>
          <a:sy n="27" d="100"/>
        </p:scale>
        <p:origin x="-110" y="-6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396240" y="6150114"/>
            <a:ext cx="111861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Settimana della Musica 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magine 8" descr="Invito-front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9902" y="640080"/>
            <a:ext cx="2862098" cy="1219200"/>
          </a:xfrm>
          <a:prstGeom prst="rect">
            <a:avLst/>
          </a:prstGeom>
        </p:spPr>
      </p:pic>
    </p:spTree>
  </p:cSld>
  <p:clrMapOvr>
    <a:masterClrMapping/>
  </p:clrMapOvr>
  <p:transition advClick="0" advTm="3000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3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1E93D4-FD35-4559-92A2-63D394581964}" type="datetimeFigureOut">
              <a:rPr lang="it-IT" smtClean="0"/>
              <a:pPr/>
              <a:t>10/05/2017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9D475-45BF-4FDC-8F9F-E26557B6330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3000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8794-F387-4B50-9442-2FF699A03231}" type="datetimeFigureOut">
              <a:rPr lang="it-IT" smtClean="0"/>
              <a:t>10/05/2017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411-CE82-47D1-B924-88CAD35FFBD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3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91133" y="1454046"/>
            <a:ext cx="5921115" cy="455701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IV CIRCOLO                      </a:t>
            </a:r>
            <a:r>
              <a:rPr lang="it-IT" sz="4000" dirty="0" smtClean="0"/>
              <a:t>ANNO SCOLASTICO               2016 – 2017                                 </a:t>
            </a:r>
            <a:r>
              <a:rPr lang="it-IT" sz="6700" dirty="0" smtClean="0"/>
              <a:t>CLASSI II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372" y="822960"/>
            <a:ext cx="3692142" cy="4922856"/>
          </a:xfrm>
        </p:spPr>
      </p:pic>
      <p:pic>
        <p:nvPicPr>
          <p:cNvPr id="6" name="Immagine 5" descr="Invito-fro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89" y="502921"/>
            <a:ext cx="5820523" cy="313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289007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117" y="1051561"/>
            <a:ext cx="8669867" cy="4876800"/>
          </a:xfrm>
        </p:spPr>
      </p:pic>
    </p:spTree>
    <p:extLst>
      <p:ext uri="{BB962C8B-B14F-4D97-AF65-F5344CB8AC3E}">
        <p14:creationId xmlns:p14="http://schemas.microsoft.com/office/powerpoint/2010/main" xmlns="" val="2458596969"/>
      </p:ext>
    </p:extLst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358" y="13255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xmlns="" val="223222263"/>
      </p:ext>
    </p:extLst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278" y="19351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xmlns="" val="3213709400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42" y="1082041"/>
            <a:ext cx="8615680" cy="4846320"/>
          </a:xfrm>
        </p:spPr>
      </p:pic>
    </p:spTree>
    <p:extLst>
      <p:ext uri="{BB962C8B-B14F-4D97-AF65-F5344CB8AC3E}">
        <p14:creationId xmlns:p14="http://schemas.microsoft.com/office/powerpoint/2010/main" xmlns="" val="2800890859"/>
      </p:ext>
    </p:extLst>
  </p:cSld>
  <p:clrMapOvr>
    <a:masterClrMapping/>
  </p:clrMapOvr>
  <p:transition advClick="0" advTm="3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320" y="553561"/>
            <a:ext cx="3246209" cy="5771039"/>
          </a:xfrm>
        </p:spPr>
      </p:pic>
    </p:spTree>
    <p:extLst>
      <p:ext uri="{BB962C8B-B14F-4D97-AF65-F5344CB8AC3E}">
        <p14:creationId xmlns:p14="http://schemas.microsoft.com/office/powerpoint/2010/main" xmlns="" val="30114364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160" y="0"/>
            <a:ext cx="4038600" cy="6041972"/>
          </a:xfrm>
        </p:spPr>
      </p:pic>
    </p:spTree>
    <p:extLst>
      <p:ext uri="{BB962C8B-B14F-4D97-AF65-F5344CB8AC3E}">
        <p14:creationId xmlns:p14="http://schemas.microsoft.com/office/powerpoint/2010/main" xmlns="" val="2473923868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1497" y="0"/>
            <a:ext cx="3617595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909127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961" y="319883"/>
            <a:ext cx="5928518" cy="5928518"/>
          </a:xfrm>
        </p:spPr>
      </p:pic>
    </p:spTree>
    <p:extLst>
      <p:ext uri="{BB962C8B-B14F-4D97-AF65-F5344CB8AC3E}">
        <p14:creationId xmlns:p14="http://schemas.microsoft.com/office/powerpoint/2010/main" xmlns="" val="1839494393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881" y="502763"/>
            <a:ext cx="5821838" cy="5821838"/>
          </a:xfrm>
        </p:spPr>
      </p:pic>
    </p:spTree>
    <p:extLst>
      <p:ext uri="{BB962C8B-B14F-4D97-AF65-F5344CB8AC3E}">
        <p14:creationId xmlns:p14="http://schemas.microsoft.com/office/powerpoint/2010/main" xmlns="" val="155773389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841" y="502763"/>
            <a:ext cx="5608478" cy="5608478"/>
          </a:xfrm>
        </p:spPr>
      </p:pic>
    </p:spTree>
    <p:extLst>
      <p:ext uri="{BB962C8B-B14F-4D97-AF65-F5344CB8AC3E}">
        <p14:creationId xmlns:p14="http://schemas.microsoft.com/office/powerpoint/2010/main" xmlns="" val="4272519865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807561"/>
            <a:ext cx="3749040" cy="5364639"/>
          </a:xfrm>
        </p:spPr>
      </p:pic>
    </p:spTree>
    <p:extLst>
      <p:ext uri="{BB962C8B-B14F-4D97-AF65-F5344CB8AC3E}">
        <p14:creationId xmlns:p14="http://schemas.microsoft.com/office/powerpoint/2010/main" xmlns="" val="577117922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121" y="441803"/>
            <a:ext cx="5745638" cy="5745638"/>
          </a:xfrm>
        </p:spPr>
      </p:pic>
    </p:spTree>
    <p:extLst>
      <p:ext uri="{BB962C8B-B14F-4D97-AF65-F5344CB8AC3E}">
        <p14:creationId xmlns:p14="http://schemas.microsoft.com/office/powerpoint/2010/main" xmlns="" val="3349364625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1" y="411323"/>
            <a:ext cx="5730398" cy="5730398"/>
          </a:xfrm>
        </p:spPr>
      </p:pic>
    </p:spTree>
    <p:extLst>
      <p:ext uri="{BB962C8B-B14F-4D97-AF65-F5344CB8AC3E}">
        <p14:creationId xmlns:p14="http://schemas.microsoft.com/office/powerpoint/2010/main" xmlns="" val="804848893"/>
      </p:ext>
    </p:extLst>
  </p:cSld>
  <p:clrMapOvr>
    <a:masterClrMapping/>
  </p:clrMapOvr>
  <p:transition advClick="0" advTm="3000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438" y="856035"/>
            <a:ext cx="5293468" cy="5293468"/>
          </a:xfrm>
        </p:spPr>
      </p:pic>
    </p:spTree>
    <p:extLst>
      <p:ext uri="{BB962C8B-B14F-4D97-AF65-F5344CB8AC3E}">
        <p14:creationId xmlns:p14="http://schemas.microsoft.com/office/powerpoint/2010/main" xmlns="" val="1747900958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148" y="475947"/>
            <a:ext cx="4249331" cy="5665774"/>
          </a:xfrm>
        </p:spPr>
      </p:pic>
    </p:spTree>
    <p:extLst>
      <p:ext uri="{BB962C8B-B14F-4D97-AF65-F5344CB8AC3E}">
        <p14:creationId xmlns:p14="http://schemas.microsoft.com/office/powerpoint/2010/main" xmlns="" val="318605076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87803"/>
            <a:ext cx="4511159" cy="6014878"/>
          </a:xfrm>
        </p:spPr>
      </p:pic>
    </p:spTree>
    <p:extLst>
      <p:ext uri="{BB962C8B-B14F-4D97-AF65-F5344CB8AC3E}">
        <p14:creationId xmlns:p14="http://schemas.microsoft.com/office/powerpoint/2010/main" xmlns="" val="3560547687"/>
      </p:ext>
    </p:extLst>
  </p:cSld>
  <p:clrMapOvr>
    <a:masterClrMapping/>
  </p:clrMapOvr>
  <p:transition advClick="0" advTm="3000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40" y="279243"/>
            <a:ext cx="4419719" cy="5892958"/>
          </a:xfrm>
        </p:spPr>
      </p:pic>
    </p:spTree>
    <p:extLst>
      <p:ext uri="{BB962C8B-B14F-4D97-AF65-F5344CB8AC3E}">
        <p14:creationId xmlns:p14="http://schemas.microsoft.com/office/powerpoint/2010/main" xmlns="" val="2685865731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0"/>
            <a:ext cx="4617839" cy="6157118"/>
          </a:xfrm>
        </p:spPr>
      </p:pic>
    </p:spTree>
    <p:extLst>
      <p:ext uri="{BB962C8B-B14F-4D97-AF65-F5344CB8AC3E}">
        <p14:creationId xmlns:p14="http://schemas.microsoft.com/office/powerpoint/2010/main" xmlns="" val="2737395531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040" y="573883"/>
            <a:ext cx="4221599" cy="5628798"/>
          </a:xfrm>
        </p:spPr>
      </p:pic>
    </p:spTree>
    <p:extLst>
      <p:ext uri="{BB962C8B-B14F-4D97-AF65-F5344CB8AC3E}">
        <p14:creationId xmlns:p14="http://schemas.microsoft.com/office/powerpoint/2010/main" xmlns="" val="954954994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160" y="309723"/>
            <a:ext cx="4419719" cy="5892958"/>
          </a:xfrm>
        </p:spPr>
      </p:pic>
    </p:spTree>
    <p:extLst>
      <p:ext uri="{BB962C8B-B14F-4D97-AF65-F5344CB8AC3E}">
        <p14:creationId xmlns:p14="http://schemas.microsoft.com/office/powerpoint/2010/main" xmlns="" val="424936652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639923"/>
            <a:ext cx="4206359" cy="5608478"/>
          </a:xfrm>
        </p:spPr>
      </p:pic>
    </p:spTree>
    <p:extLst>
      <p:ext uri="{BB962C8B-B14F-4D97-AF65-F5344CB8AC3E}">
        <p14:creationId xmlns:p14="http://schemas.microsoft.com/office/powerpoint/2010/main" xmlns="" val="3967576097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489215"/>
            <a:ext cx="3703320" cy="5743946"/>
          </a:xfrm>
        </p:spPr>
      </p:pic>
    </p:spTree>
    <p:extLst>
      <p:ext uri="{BB962C8B-B14F-4D97-AF65-F5344CB8AC3E}">
        <p14:creationId xmlns:p14="http://schemas.microsoft.com/office/powerpoint/2010/main" xmlns="" val="2303003089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40" y="462123"/>
            <a:ext cx="4282559" cy="5710078"/>
          </a:xfrm>
        </p:spPr>
      </p:pic>
    </p:spTree>
    <p:extLst>
      <p:ext uri="{BB962C8B-B14F-4D97-AF65-F5344CB8AC3E}">
        <p14:creationId xmlns:p14="http://schemas.microsoft.com/office/powerpoint/2010/main" xmlns="" val="314035009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680" y="314803"/>
            <a:ext cx="4404479" cy="5872638"/>
          </a:xfrm>
        </p:spPr>
      </p:pic>
    </p:spTree>
    <p:extLst>
      <p:ext uri="{BB962C8B-B14F-4D97-AF65-F5344CB8AC3E}">
        <p14:creationId xmlns:p14="http://schemas.microsoft.com/office/powerpoint/2010/main" xmlns="" val="3504354944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080" y="0"/>
            <a:ext cx="4754999" cy="6339998"/>
          </a:xfrm>
        </p:spPr>
      </p:pic>
    </p:spTree>
    <p:extLst>
      <p:ext uri="{BB962C8B-B14F-4D97-AF65-F5344CB8AC3E}">
        <p14:creationId xmlns:p14="http://schemas.microsoft.com/office/powerpoint/2010/main" xmlns="" val="303520405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640" y="345283"/>
            <a:ext cx="4404479" cy="5872638"/>
          </a:xfrm>
        </p:spPr>
      </p:pic>
    </p:spTree>
    <p:extLst>
      <p:ext uri="{BB962C8B-B14F-4D97-AF65-F5344CB8AC3E}">
        <p14:creationId xmlns:p14="http://schemas.microsoft.com/office/powerpoint/2010/main" xmlns="" val="3451616942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920" y="0"/>
            <a:ext cx="4602599" cy="6136798"/>
          </a:xfrm>
        </p:spPr>
      </p:pic>
    </p:spTree>
    <p:extLst>
      <p:ext uri="{BB962C8B-B14F-4D97-AF65-F5344CB8AC3E}">
        <p14:creationId xmlns:p14="http://schemas.microsoft.com/office/powerpoint/2010/main" xmlns="" val="157715153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2866" y="244100"/>
            <a:ext cx="4504163" cy="6005550"/>
          </a:xfrm>
        </p:spPr>
      </p:pic>
    </p:spTree>
    <p:extLst>
      <p:ext uri="{BB962C8B-B14F-4D97-AF65-F5344CB8AC3E}">
        <p14:creationId xmlns:p14="http://schemas.microsoft.com/office/powerpoint/2010/main" xmlns="" val="4089305772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078" y="594359"/>
            <a:ext cx="4251961" cy="5669281"/>
          </a:xfrm>
        </p:spPr>
      </p:pic>
    </p:spTree>
    <p:extLst>
      <p:ext uri="{BB962C8B-B14F-4D97-AF65-F5344CB8AC3E}">
        <p14:creationId xmlns:p14="http://schemas.microsoft.com/office/powerpoint/2010/main" xmlns="" val="3163595069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502" y="1078551"/>
            <a:ext cx="3934537" cy="5246049"/>
          </a:xfrm>
        </p:spPr>
      </p:pic>
    </p:spTree>
    <p:extLst>
      <p:ext uri="{BB962C8B-B14F-4D97-AF65-F5344CB8AC3E}">
        <p14:creationId xmlns:p14="http://schemas.microsoft.com/office/powerpoint/2010/main" xmlns="" val="4147674203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63028" y="1188403"/>
            <a:ext cx="5852583" cy="4389437"/>
          </a:xfrm>
        </p:spPr>
      </p:pic>
    </p:spTree>
    <p:extLst>
      <p:ext uri="{BB962C8B-B14F-4D97-AF65-F5344CB8AC3E}">
        <p14:creationId xmlns:p14="http://schemas.microsoft.com/office/powerpoint/2010/main" xmlns="" val="355338946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178" y="587373"/>
            <a:ext cx="4234341" cy="5645788"/>
          </a:xfrm>
        </p:spPr>
      </p:pic>
    </p:spTree>
    <p:extLst>
      <p:ext uri="{BB962C8B-B14F-4D97-AF65-F5344CB8AC3E}">
        <p14:creationId xmlns:p14="http://schemas.microsoft.com/office/powerpoint/2010/main" xmlns="" val="1408672144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35215"/>
            <a:ext cx="3871049" cy="5906506"/>
          </a:xfrm>
        </p:spPr>
      </p:pic>
    </p:spTree>
    <p:extLst>
      <p:ext uri="{BB962C8B-B14F-4D97-AF65-F5344CB8AC3E}">
        <p14:creationId xmlns:p14="http://schemas.microsoft.com/office/powerpoint/2010/main" xmlns="" val="295181322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814" y="822211"/>
            <a:ext cx="9636330" cy="5365230"/>
          </a:xfrm>
        </p:spPr>
      </p:pic>
    </p:spTree>
    <p:extLst>
      <p:ext uri="{BB962C8B-B14F-4D97-AF65-F5344CB8AC3E}">
        <p14:creationId xmlns:p14="http://schemas.microsoft.com/office/powerpoint/2010/main" xmlns="" val="2307219736"/>
      </p:ext>
    </p:extLst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578" y="633093"/>
            <a:ext cx="4234341" cy="5645788"/>
          </a:xfrm>
        </p:spPr>
      </p:pic>
    </p:spTree>
    <p:extLst>
      <p:ext uri="{BB962C8B-B14F-4D97-AF65-F5344CB8AC3E}">
        <p14:creationId xmlns:p14="http://schemas.microsoft.com/office/powerpoint/2010/main" xmlns="" val="329684384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67" y="637082"/>
            <a:ext cx="10628026" cy="5522389"/>
          </a:xfrm>
        </p:spPr>
      </p:pic>
    </p:spTree>
    <p:extLst>
      <p:ext uri="{BB962C8B-B14F-4D97-AF65-F5344CB8AC3E}">
        <p14:creationId xmlns:p14="http://schemas.microsoft.com/office/powerpoint/2010/main" xmlns="" val="2917526080"/>
      </p:ext>
    </p:extLst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38" y="443709"/>
            <a:ext cx="10403174" cy="5784278"/>
          </a:xfrm>
        </p:spPr>
      </p:pic>
    </p:spTree>
    <p:extLst>
      <p:ext uri="{BB962C8B-B14F-4D97-AF65-F5344CB8AC3E}">
        <p14:creationId xmlns:p14="http://schemas.microsoft.com/office/powerpoint/2010/main" xmlns="" val="3038660875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97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246374"/>
      </p:ext>
    </p:extLst>
  </p:cSld>
  <p:clrMapOvr>
    <a:masterClrMapping/>
  </p:clrMapOvr>
  <p:transition advClick="0" advTm="3000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850" y="873269"/>
            <a:ext cx="7585022" cy="5451331"/>
          </a:xfrm>
        </p:spPr>
      </p:pic>
    </p:spTree>
    <p:extLst>
      <p:ext uri="{BB962C8B-B14F-4D97-AF65-F5344CB8AC3E}">
        <p14:creationId xmlns:p14="http://schemas.microsoft.com/office/powerpoint/2010/main" xmlns="" val="1355962173"/>
      </p:ext>
    </p:extLst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27" y="778490"/>
            <a:ext cx="8184751" cy="5395210"/>
          </a:xfrm>
        </p:spPr>
      </p:pic>
    </p:spTree>
    <p:extLst>
      <p:ext uri="{BB962C8B-B14F-4D97-AF65-F5344CB8AC3E}">
        <p14:creationId xmlns:p14="http://schemas.microsoft.com/office/powerpoint/2010/main" xmlns="" val="942325436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731" y="732519"/>
            <a:ext cx="8529525" cy="5470161"/>
          </a:xfrm>
        </p:spPr>
      </p:pic>
    </p:spTree>
    <p:extLst>
      <p:ext uri="{BB962C8B-B14F-4D97-AF65-F5344CB8AC3E}">
        <p14:creationId xmlns:p14="http://schemas.microsoft.com/office/powerpoint/2010/main" xmlns="" val="2353058265"/>
      </p:ext>
    </p:extLst>
  </p:cSld>
  <p:clrMapOvr>
    <a:masterClrMapping/>
  </p:clrMapOvr>
  <p:transition advClick="0" advTm="3000"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854" y="224853"/>
            <a:ext cx="4683755" cy="6245007"/>
          </a:xfrm>
        </p:spPr>
      </p:pic>
    </p:spTree>
    <p:extLst>
      <p:ext uri="{BB962C8B-B14F-4D97-AF65-F5344CB8AC3E}">
        <p14:creationId xmlns:p14="http://schemas.microsoft.com/office/powerpoint/2010/main" xmlns="" val="760076508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225" y="0"/>
            <a:ext cx="4609733" cy="6146310"/>
          </a:xfrm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320" y="553561"/>
            <a:ext cx="3870960" cy="5771039"/>
          </a:xfrm>
        </p:spPr>
      </p:pic>
    </p:spTree>
    <p:extLst>
      <p:ext uri="{BB962C8B-B14F-4D97-AF65-F5344CB8AC3E}">
        <p14:creationId xmlns:p14="http://schemas.microsoft.com/office/powerpoint/2010/main" xmlns="" val="4234986920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91095"/>
            <a:ext cx="3368129" cy="5987786"/>
          </a:xfrm>
        </p:spPr>
      </p:pic>
    </p:spTree>
    <p:extLst>
      <p:ext uri="{BB962C8B-B14F-4D97-AF65-F5344CB8AC3E}">
        <p14:creationId xmlns:p14="http://schemas.microsoft.com/office/powerpoint/2010/main" xmlns="" val="190504083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695" y="1066801"/>
            <a:ext cx="8832427" cy="4968240"/>
          </a:xfrm>
        </p:spPr>
      </p:pic>
    </p:spTree>
    <p:extLst>
      <p:ext uri="{BB962C8B-B14F-4D97-AF65-F5344CB8AC3E}">
        <p14:creationId xmlns:p14="http://schemas.microsoft.com/office/powerpoint/2010/main" xmlns="" val="2035672979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01" y="1005841"/>
            <a:ext cx="9184641" cy="5166360"/>
          </a:xfrm>
        </p:spPr>
      </p:pic>
    </p:spTree>
    <p:extLst>
      <p:ext uri="{BB962C8B-B14F-4D97-AF65-F5344CB8AC3E}">
        <p14:creationId xmlns:p14="http://schemas.microsoft.com/office/powerpoint/2010/main" xmlns="" val="4086370557"/>
      </p:ext>
    </p:extLst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278" y="19351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xmlns="" val="396567794"/>
      </p:ext>
    </p:extLst>
  </p:cSld>
  <p:clrMapOvr>
    <a:masterClrMapping/>
  </p:clrMapOvr>
  <p:transition advClick="0" advTm="3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54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9</Words>
  <Application>Microsoft Office PowerPoint</Application>
  <PresentationFormat>Personalizzato</PresentationFormat>
  <Paragraphs>1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49</vt:i4>
      </vt:variant>
    </vt:vector>
  </HeadingPairs>
  <TitlesOfParts>
    <vt:vector size="51" baseType="lpstr">
      <vt:lpstr>Equinozio</vt:lpstr>
      <vt:lpstr>Personalizza struttura</vt:lpstr>
      <vt:lpstr>IV CIRCOLO                      ANNO SCOLASTICO               2016 – 2017                                 CLASSI II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MIVIROFRAGIU</cp:lastModifiedBy>
  <cp:revision>18</cp:revision>
  <dcterms:created xsi:type="dcterms:W3CDTF">2017-05-10T16:34:22Z</dcterms:created>
  <dcterms:modified xsi:type="dcterms:W3CDTF">2017-05-10T19:50:43Z</dcterms:modified>
</cp:coreProperties>
</file>