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2" r:id="rId4"/>
    <p:sldId id="283" r:id="rId5"/>
    <p:sldId id="280" r:id="rId6"/>
    <p:sldId id="275" r:id="rId7"/>
    <p:sldId id="258" r:id="rId8"/>
    <p:sldId id="278" r:id="rId9"/>
    <p:sldId id="277" r:id="rId10"/>
    <p:sldId id="274" r:id="rId11"/>
    <p:sldId id="273" r:id="rId12"/>
    <p:sldId id="261" r:id="rId13"/>
    <p:sldId id="271" r:id="rId14"/>
    <p:sldId id="265" r:id="rId15"/>
    <p:sldId id="279" r:id="rId16"/>
    <p:sldId id="268" r:id="rId17"/>
    <p:sldId id="267" r:id="rId18"/>
    <p:sldId id="266" r:id="rId19"/>
    <p:sldId id="270" r:id="rId20"/>
    <p:sldId id="26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31E5-F736-48D2-AD30-72D81F42C0F4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95BB-E1B2-4F4C-8A95-83B5092F5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96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2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9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4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4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9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3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6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4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2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18AC-9ED2-4447-BCE5-51B24E3F2C37}" type="datetimeFigureOut">
              <a:rPr lang="it-IT" smtClean="0"/>
              <a:t>12/05/2017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E40A-A3D1-4CA4-92D9-0C4824CFCC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85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9612" y="6015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I.C.S. D. </a:t>
            </a:r>
            <a:r>
              <a:rPr lang="it-IT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Cimarosa</a:t>
            </a:r>
            <a:r>
              <a:rPr lang="it-IT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IV Circolo</a:t>
            </a:r>
            <a:endParaRPr lang="it-IT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2060848"/>
            <a:ext cx="7344816" cy="2304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it-IT" sz="28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LA</a:t>
            </a:r>
            <a:r>
              <a:rPr lang="it-IT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8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SETTIMANA</a:t>
            </a:r>
            <a:r>
              <a:rPr lang="it-IT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8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DELLA</a:t>
            </a:r>
            <a:r>
              <a:rPr lang="it-IT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8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MUSICA</a:t>
            </a:r>
          </a:p>
        </p:txBody>
      </p:sp>
      <p:pic>
        <p:nvPicPr>
          <p:cNvPr id="1029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4941168"/>
            <a:ext cx="9144000" cy="19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96136" y="6336718"/>
            <a:ext cx="35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Anno Scolastico 2016/ 2017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60232" y="47251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Classi Prime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608512" y="5925317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8" y="734317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93" y="771650"/>
            <a:ext cx="4197928" cy="236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Lia\Desktop\Settimana della musica\foto costruzione strumenti musicali\20170406_152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6400" y="-10801350"/>
            <a:ext cx="36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4" y="3397384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Lia\Desktop\Settimana della musica\foto costruzione strumenti musicali 2\20170406_1525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6400" y="-10801350"/>
            <a:ext cx="36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Lia\Desktop\Settimana della musica\foto costruzione strumenti musicali 2\20170406_1525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6400" y="-10801350"/>
            <a:ext cx="36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35" y="3409660"/>
            <a:ext cx="4202645" cy="23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608512" y="5925317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6" y="984840"/>
            <a:ext cx="3592504" cy="268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600000" cy="268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0" y="3861048"/>
            <a:ext cx="3600000" cy="268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7991"/>
            <a:ext cx="3600000" cy="20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custica-aia.it/wp-content/uploads/2017/04/Poster-INAD-2017_A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27" y="1"/>
            <a:ext cx="48464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1"/>
          <a:stretch/>
        </p:blipFill>
        <p:spPr bwMode="auto">
          <a:xfrm>
            <a:off x="-1" y="2132856"/>
            <a:ext cx="4290627" cy="338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ircolare in giù 1"/>
          <p:cNvSpPr/>
          <p:nvPr/>
        </p:nvSpPr>
        <p:spPr>
          <a:xfrm rot="3855982">
            <a:off x="194835" y="2517392"/>
            <a:ext cx="3688717" cy="1080120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2645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IV Circolo _ Aversa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15462"/>
            <a:ext cx="494400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0000"/>
            <a:ext cx="494400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141277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Conosci il </a:t>
            </a:r>
            <a:endParaRPr lang="it-IT" sz="40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12066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rumore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3" descr="\\Vienrose-server\promozione docs\NOISE AWARENESS DAY\NOISE AWARENESS DAY_2012_24 apr\pieghevole\materiale vario\bauledeisuo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23462"/>
            <a:ext cx="2873375" cy="30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\\Vienrose-server\utenti\PROMOZIONE_DOCS\INAD\INAD_2017_26 apr\UTILITY\LOCANDINA\locandina_dic_MOD\disegno Noisel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4087"/>
            <a:ext cx="4894515" cy="69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1664" y="16887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5400" b="1" dirty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</a:rPr>
              <a:t>NOISELLA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5400" b="1" dirty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</a:rPr>
              <a:t> IN THE SOUNS SPACE</a:t>
            </a:r>
          </a:p>
        </p:txBody>
      </p:sp>
    </p:spTree>
    <p:extLst>
      <p:ext uri="{BB962C8B-B14F-4D97-AF65-F5344CB8AC3E}">
        <p14:creationId xmlns:p14="http://schemas.microsoft.com/office/powerpoint/2010/main" val="25515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5631"/>
          <a:stretch/>
        </p:blipFill>
        <p:spPr bwMode="auto">
          <a:xfrm>
            <a:off x="977030" y="620688"/>
            <a:ext cx="6889316" cy="54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a\Desktop\UDA_2016.17\Noisella\inad invio\01.My city not just noi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1525" b="3829"/>
          <a:stretch/>
        </p:blipFill>
        <p:spPr bwMode="auto">
          <a:xfrm>
            <a:off x="35496" y="188640"/>
            <a:ext cx="911682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7" y="-34014"/>
            <a:ext cx="9119482" cy="663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11" y="0"/>
            <a:ext cx="4968153" cy="6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2"/>
            <a:ext cx="9092210" cy="661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092280" y="5033848"/>
            <a:ext cx="174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ench Script MT" panose="03020402040607040605" pitchFamily="66" charset="0"/>
              </a:rPr>
              <a:t>Ezio Bosso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French Script MT" panose="03020402040607040605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237268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ench Script MT" panose="03020402040607040605" pitchFamily="66" charset="0"/>
              </a:rPr>
              <a:t>La musica ci insegna la cosa più importante che esista:</a:t>
            </a:r>
          </a:p>
          <a:p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  <a:latin typeface="French Script MT" panose="03020402040607040605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9852" y="328498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ench Script MT" panose="03020402040607040605" pitchFamily="66" charset="0"/>
              </a:rPr>
              <a:t>ascoltare</a:t>
            </a:r>
            <a:endParaRPr lang="it-IT" sz="7200" dirty="0">
              <a:solidFill>
                <a:schemeClr val="tx1">
                  <a:lumMod val="75000"/>
                  <a:lumOff val="25000"/>
                </a:schemeClr>
              </a:solidFill>
              <a:latin typeface="French Script MT" panose="03020402040607040605" pitchFamily="66" charset="0"/>
            </a:endParaRPr>
          </a:p>
        </p:txBody>
      </p:sp>
      <p:pic>
        <p:nvPicPr>
          <p:cNvPr id="8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572000" y="5862920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552" cy="68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ru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4651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572000" y="5862920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a\Desktop\Settimana della musica\FOTO\IMG_3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80500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a\Desktop\Settimana della musica\FOTO\IMG_38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95" y="2262920"/>
            <a:ext cx="48050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572000" y="5862920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a\Desktop\Settimana della musica\FOTO\IMG_3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" y="764704"/>
            <a:ext cx="48050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a\Desktop\Settimana della musica\FOTO\IMG_3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10" y="2293952"/>
            <a:ext cx="480500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572000" y="5862920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a\Desktop\Settimana della musica\FOTO\IMG_3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6" y="764704"/>
            <a:ext cx="720750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572000" y="5862920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a\Dropbox\IMG-20170511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131200" cy="38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a\Dropbox\IMG-20170511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5143"/>
            <a:ext cx="5130924" cy="38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608512" y="5925317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a\Dropbox\IMG-20170511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62493" cy="52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a\Dropbox\IMG-20170511-WA0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5262"/>
            <a:ext cx="3915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ia\Dropbox\IMG-20170511-WA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" y="1172244"/>
            <a:ext cx="3915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608512" y="5925317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ia\Dropbox\IMG-20170511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09" y="464013"/>
            <a:ext cx="3915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a\Dropbox\IMG-20170511-WA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969014"/>
            <a:ext cx="3915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0" y="8949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Risultati immagini per chiave di violin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3" r="1606" b="-376"/>
          <a:stretch/>
        </p:blipFill>
        <p:spPr bwMode="auto">
          <a:xfrm>
            <a:off x="4608512" y="5925317"/>
            <a:ext cx="4572000" cy="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a\Dropbox\IMG-20170511-WA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4" t="16632" r="7821" b="23962"/>
          <a:stretch/>
        </p:blipFill>
        <p:spPr bwMode="auto">
          <a:xfrm>
            <a:off x="493945" y="620688"/>
            <a:ext cx="8229134" cy="560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46</Words>
  <Application>Microsoft Office PowerPoint</Application>
  <PresentationFormat>Presentazione su schermo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Notebook3</dc:creator>
  <cp:lastModifiedBy>Lia</cp:lastModifiedBy>
  <cp:revision>19</cp:revision>
  <dcterms:created xsi:type="dcterms:W3CDTF">2017-05-09T15:34:01Z</dcterms:created>
  <dcterms:modified xsi:type="dcterms:W3CDTF">2017-05-12T20:22:24Z</dcterms:modified>
</cp:coreProperties>
</file>